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8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/>
    <p:restoredTop sz="94686"/>
  </p:normalViewPr>
  <p:slideViewPr>
    <p:cSldViewPr snapToGrid="0">
      <p:cViewPr>
        <p:scale>
          <a:sx n="258" d="100"/>
          <a:sy n="258" d="100"/>
        </p:scale>
        <p:origin x="-3424" y="-5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Monchietti" userId="233b4009-24e6-4a3c-b295-5d83e4100a8e" providerId="ADAL" clId="{DEA54221-89E5-574B-8F06-5F4C603CA4B8}"/>
    <pc:docChg chg="custSel modSld">
      <pc:chgData name="Patricia Monchietti" userId="233b4009-24e6-4a3c-b295-5d83e4100a8e" providerId="ADAL" clId="{DEA54221-89E5-574B-8F06-5F4C603CA4B8}" dt="2025-08-05T17:43:48.939" v="6" actId="478"/>
      <pc:docMkLst>
        <pc:docMk/>
      </pc:docMkLst>
      <pc:sldChg chg="delSp modSp mod">
        <pc:chgData name="Patricia Monchietti" userId="233b4009-24e6-4a3c-b295-5d83e4100a8e" providerId="ADAL" clId="{DEA54221-89E5-574B-8F06-5F4C603CA4B8}" dt="2025-08-05T17:43:48.939" v="6" actId="478"/>
        <pc:sldMkLst>
          <pc:docMk/>
          <pc:sldMk cId="2530172593" sldId="258"/>
        </pc:sldMkLst>
        <pc:spChg chg="del mod">
          <ac:chgData name="Patricia Monchietti" userId="233b4009-24e6-4a3c-b295-5d83e4100a8e" providerId="ADAL" clId="{DEA54221-89E5-574B-8F06-5F4C603CA4B8}" dt="2025-08-05T17:43:48.939" v="6" actId="478"/>
          <ac:spMkLst>
            <pc:docMk/>
            <pc:sldMk cId="2530172593" sldId="258"/>
            <ac:spMk id="74" creationId="{5AF5948E-9FC0-D879-5173-DA639F1FDDB2}"/>
          </ac:spMkLst>
        </pc:spChg>
        <pc:spChg chg="del mod">
          <ac:chgData name="Patricia Monchietti" userId="233b4009-24e6-4a3c-b295-5d83e4100a8e" providerId="ADAL" clId="{DEA54221-89E5-574B-8F06-5F4C603CA4B8}" dt="2025-08-05T17:43:42.831" v="4" actId="478"/>
          <ac:spMkLst>
            <pc:docMk/>
            <pc:sldMk cId="2530172593" sldId="258"/>
            <ac:spMk id="153" creationId="{AA5BCEB6-B938-EFE8-1084-DE5751D2ECEF}"/>
          </ac:spMkLst>
        </pc:spChg>
        <pc:spChg chg="del">
          <ac:chgData name="Patricia Monchietti" userId="233b4009-24e6-4a3c-b295-5d83e4100a8e" providerId="ADAL" clId="{DEA54221-89E5-574B-8F06-5F4C603CA4B8}" dt="2025-08-05T17:43:38.109" v="1" actId="478"/>
          <ac:spMkLst>
            <pc:docMk/>
            <pc:sldMk cId="2530172593" sldId="258"/>
            <ac:spMk id="154" creationId="{234080C9-CC9C-01FE-1795-9C3A27384BEF}"/>
          </ac:spMkLst>
        </pc:spChg>
        <pc:cxnChg chg="del">
          <ac:chgData name="Patricia Monchietti" userId="233b4009-24e6-4a3c-b295-5d83e4100a8e" providerId="ADAL" clId="{DEA54221-89E5-574B-8F06-5F4C603CA4B8}" dt="2025-08-05T17:43:35.392" v="0" actId="478"/>
          <ac:cxnSpMkLst>
            <pc:docMk/>
            <pc:sldMk cId="2530172593" sldId="258"/>
            <ac:cxnSpMk id="139" creationId="{B179C0C0-4CDF-0180-9AE6-630691668342}"/>
          </ac:cxnSpMkLst>
        </pc:cxnChg>
        <pc:cxnChg chg="del">
          <ac:chgData name="Patricia Monchietti" userId="233b4009-24e6-4a3c-b295-5d83e4100a8e" providerId="ADAL" clId="{DEA54221-89E5-574B-8F06-5F4C603CA4B8}" dt="2025-08-05T17:43:39.542" v="2" actId="478"/>
          <ac:cxnSpMkLst>
            <pc:docMk/>
            <pc:sldMk cId="2530172593" sldId="258"/>
            <ac:cxnSpMk id="146" creationId="{03653E02-DC5B-5674-AD9B-F3A468A2195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E061-482A-A543-A09A-65076366EC7F}" type="datetimeFigureOut">
              <a:rPr lang="en-AR" smtClean="0"/>
              <a:t>05/08/2025</a:t>
            </a:fld>
            <a:endParaRPr lang="en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EF0D4-786C-C849-A027-4F45772D7633}" type="slidenum">
              <a:rPr lang="en-AR" smtClean="0"/>
              <a:t>‹#›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177877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EF0D4-786C-C849-A027-4F45772D7633}" type="slidenum">
              <a:rPr lang="en-AR" smtClean="0"/>
              <a:t>1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93817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9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094932-F233-BF42-8107-AB6B9075CACD}" type="datetimeFigureOut">
              <a:rPr lang="en-US" smtClean="0"/>
              <a:t>8/5/25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D4B6-7295-F120-3A01-BDD426F40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aph paper with a number of numbers&#10;&#10;AI-generated content may be incorrect.">
            <a:extLst>
              <a:ext uri="{FF2B5EF4-FFF2-40B4-BE49-F238E27FC236}">
                <a16:creationId xmlns:a16="http://schemas.microsoft.com/office/drawing/2014/main" id="{0E458636-7974-7D5D-B6ED-683E8A4984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" y="590543"/>
            <a:ext cx="7772400" cy="962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D68E20-6351-47CF-7B62-0A14936C92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341" y="67235"/>
            <a:ext cx="3703499" cy="336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876B6-9B0E-40FC-CF72-6A803F70378B}"/>
              </a:ext>
            </a:extLst>
          </p:cNvPr>
          <p:cNvSpPr txBox="1"/>
          <p:nvPr/>
        </p:nvSpPr>
        <p:spPr>
          <a:xfrm>
            <a:off x="1285064" y="48164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 AM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E03275-7D8C-87B9-7D88-2BB3FFE761A5}"/>
              </a:ext>
            </a:extLst>
          </p:cNvPr>
          <p:cNvCxnSpPr>
            <a:cxnSpLocks/>
          </p:cNvCxnSpPr>
          <p:nvPr/>
        </p:nvCxnSpPr>
        <p:spPr>
          <a:xfrm>
            <a:off x="1313395" y="2807072"/>
            <a:ext cx="0" cy="702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694588-F972-7B95-E5B1-288E829654B9}"/>
              </a:ext>
            </a:extLst>
          </p:cNvPr>
          <p:cNvCxnSpPr>
            <a:cxnSpLocks/>
          </p:cNvCxnSpPr>
          <p:nvPr/>
        </p:nvCxnSpPr>
        <p:spPr>
          <a:xfrm>
            <a:off x="1328967" y="1325877"/>
            <a:ext cx="0" cy="6340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354401-63FA-8361-D31E-697D18328CD9}"/>
              </a:ext>
            </a:extLst>
          </p:cNvPr>
          <p:cNvCxnSpPr>
            <a:cxnSpLocks/>
          </p:cNvCxnSpPr>
          <p:nvPr/>
        </p:nvCxnSpPr>
        <p:spPr>
          <a:xfrm>
            <a:off x="1402168" y="4596524"/>
            <a:ext cx="0" cy="5016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763AF4-C4FF-4284-7643-F35C8FACFA53}"/>
              </a:ext>
            </a:extLst>
          </p:cNvPr>
          <p:cNvCxnSpPr>
            <a:cxnSpLocks/>
          </p:cNvCxnSpPr>
          <p:nvPr/>
        </p:nvCxnSpPr>
        <p:spPr>
          <a:xfrm>
            <a:off x="1240088" y="5971401"/>
            <a:ext cx="3215" cy="6107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8E07BBA-75EF-0F35-7CDB-885D4EA6A55E}"/>
              </a:ext>
            </a:extLst>
          </p:cNvPr>
          <p:cNvCxnSpPr>
            <a:cxnSpLocks/>
          </p:cNvCxnSpPr>
          <p:nvPr/>
        </p:nvCxnSpPr>
        <p:spPr>
          <a:xfrm>
            <a:off x="1334165" y="7780789"/>
            <a:ext cx="0" cy="4205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6787946-C8C2-85C5-83A2-0B603A2698F1}"/>
              </a:ext>
            </a:extLst>
          </p:cNvPr>
          <p:cNvCxnSpPr>
            <a:cxnSpLocks/>
          </p:cNvCxnSpPr>
          <p:nvPr/>
        </p:nvCxnSpPr>
        <p:spPr>
          <a:xfrm>
            <a:off x="1259367" y="9244112"/>
            <a:ext cx="0" cy="5394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E788CBE-94D7-1E79-5171-B7C836192859}"/>
              </a:ext>
            </a:extLst>
          </p:cNvPr>
          <p:cNvCxnSpPr>
            <a:cxnSpLocks/>
          </p:cNvCxnSpPr>
          <p:nvPr/>
        </p:nvCxnSpPr>
        <p:spPr>
          <a:xfrm flipH="1">
            <a:off x="941369" y="9256694"/>
            <a:ext cx="2888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9279E4A-0B5D-81B4-026E-9C3EC9A680FE}"/>
              </a:ext>
            </a:extLst>
          </p:cNvPr>
          <p:cNvCxnSpPr>
            <a:cxnSpLocks/>
          </p:cNvCxnSpPr>
          <p:nvPr/>
        </p:nvCxnSpPr>
        <p:spPr>
          <a:xfrm flipH="1">
            <a:off x="1342865" y="7780789"/>
            <a:ext cx="3766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220FC52-24DD-EA8A-2CEA-F2E9BC927CAF}"/>
              </a:ext>
            </a:extLst>
          </p:cNvPr>
          <p:cNvCxnSpPr>
            <a:cxnSpLocks/>
          </p:cNvCxnSpPr>
          <p:nvPr/>
        </p:nvCxnSpPr>
        <p:spPr>
          <a:xfrm flipH="1">
            <a:off x="662476" y="5979556"/>
            <a:ext cx="5776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4E474C7-C99A-06E4-51B1-533861D24E58}"/>
              </a:ext>
            </a:extLst>
          </p:cNvPr>
          <p:cNvCxnSpPr>
            <a:cxnSpLocks/>
          </p:cNvCxnSpPr>
          <p:nvPr/>
        </p:nvCxnSpPr>
        <p:spPr>
          <a:xfrm flipH="1">
            <a:off x="1406667" y="4596524"/>
            <a:ext cx="2702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93204FD-7A30-3A84-F88F-3FDC7DCEA35F}"/>
              </a:ext>
            </a:extLst>
          </p:cNvPr>
          <p:cNvCxnSpPr>
            <a:cxnSpLocks/>
          </p:cNvCxnSpPr>
          <p:nvPr/>
        </p:nvCxnSpPr>
        <p:spPr>
          <a:xfrm flipH="1">
            <a:off x="873961" y="2800248"/>
            <a:ext cx="4689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3B0B90F-F81D-4A92-F705-9957F12D92AC}"/>
              </a:ext>
            </a:extLst>
          </p:cNvPr>
          <p:cNvCxnSpPr>
            <a:cxnSpLocks/>
          </p:cNvCxnSpPr>
          <p:nvPr/>
        </p:nvCxnSpPr>
        <p:spPr>
          <a:xfrm flipH="1">
            <a:off x="987125" y="1332884"/>
            <a:ext cx="3414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EE571DF7-7990-2B50-6B50-018D5346E13C}"/>
              </a:ext>
            </a:extLst>
          </p:cNvPr>
          <p:cNvSpPr txBox="1"/>
          <p:nvPr/>
        </p:nvSpPr>
        <p:spPr>
          <a:xfrm>
            <a:off x="1298157" y="139642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B4F8CF9-8F1D-3FC3-0CDD-DEE5C90A06F9}"/>
              </a:ext>
            </a:extLst>
          </p:cNvPr>
          <p:cNvSpPr txBox="1"/>
          <p:nvPr/>
        </p:nvSpPr>
        <p:spPr>
          <a:xfrm>
            <a:off x="991611" y="111434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A246A6-7B37-685A-16B9-6AB5F8D83DCB}"/>
              </a:ext>
            </a:extLst>
          </p:cNvPr>
          <p:cNvSpPr txBox="1"/>
          <p:nvPr/>
        </p:nvSpPr>
        <p:spPr>
          <a:xfrm>
            <a:off x="943404" y="2482312"/>
            <a:ext cx="354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13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D875C1D-9E61-DEC8-5BE2-22685B2C6270}"/>
              </a:ext>
            </a:extLst>
          </p:cNvPr>
          <p:cNvSpPr txBox="1"/>
          <p:nvPr/>
        </p:nvSpPr>
        <p:spPr>
          <a:xfrm>
            <a:off x="1328605" y="297136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22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DB90A61-767C-6069-6EE0-1288906D0004}"/>
              </a:ext>
            </a:extLst>
          </p:cNvPr>
          <p:cNvSpPr txBox="1"/>
          <p:nvPr/>
        </p:nvSpPr>
        <p:spPr>
          <a:xfrm>
            <a:off x="1120780" y="467708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18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B4B810B-8F1D-D386-9A63-880EB7E54BBD}"/>
              </a:ext>
            </a:extLst>
          </p:cNvPr>
          <p:cNvSpPr txBox="1"/>
          <p:nvPr/>
        </p:nvSpPr>
        <p:spPr>
          <a:xfrm>
            <a:off x="1343488" y="438580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D178828-1F41-77E0-47EE-255C64222540}"/>
              </a:ext>
            </a:extLst>
          </p:cNvPr>
          <p:cNvSpPr txBox="1"/>
          <p:nvPr/>
        </p:nvSpPr>
        <p:spPr>
          <a:xfrm>
            <a:off x="1205011" y="613246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DBA2E32-E98D-3C38-9E93-8E950F85E009}"/>
              </a:ext>
            </a:extLst>
          </p:cNvPr>
          <p:cNvSpPr txBox="1"/>
          <p:nvPr/>
        </p:nvSpPr>
        <p:spPr>
          <a:xfrm>
            <a:off x="757493" y="575870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C7A4D72-912F-8FA4-0169-A43223A5A4AF}"/>
              </a:ext>
            </a:extLst>
          </p:cNvPr>
          <p:cNvSpPr txBox="1"/>
          <p:nvPr/>
        </p:nvSpPr>
        <p:spPr>
          <a:xfrm>
            <a:off x="1044575" y="783789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633031E-0E5E-895F-9E51-4DF01C288FE0}"/>
              </a:ext>
            </a:extLst>
          </p:cNvPr>
          <p:cNvSpPr txBox="1"/>
          <p:nvPr/>
        </p:nvSpPr>
        <p:spPr>
          <a:xfrm>
            <a:off x="1364404" y="754773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121C94A-5EA1-83AF-8B3E-F52F6B4D06B9}"/>
              </a:ext>
            </a:extLst>
          </p:cNvPr>
          <p:cNvSpPr txBox="1"/>
          <p:nvPr/>
        </p:nvSpPr>
        <p:spPr>
          <a:xfrm>
            <a:off x="927303" y="904600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EFF8931-EA0B-7984-7F51-602BDBE08638}"/>
              </a:ext>
            </a:extLst>
          </p:cNvPr>
          <p:cNvSpPr txBox="1"/>
          <p:nvPr/>
        </p:nvSpPr>
        <p:spPr>
          <a:xfrm>
            <a:off x="1187025" y="931302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18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D7554A9-9454-5604-0A18-435D223E18A4}"/>
              </a:ext>
            </a:extLst>
          </p:cNvPr>
          <p:cNvCxnSpPr>
            <a:cxnSpLocks/>
          </p:cNvCxnSpPr>
          <p:nvPr/>
        </p:nvCxnSpPr>
        <p:spPr>
          <a:xfrm>
            <a:off x="4004709" y="3072550"/>
            <a:ext cx="978" cy="4372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2FF397-5C73-F452-6EDB-85E7A8DCD131}"/>
              </a:ext>
            </a:extLst>
          </p:cNvPr>
          <p:cNvCxnSpPr>
            <a:cxnSpLocks/>
          </p:cNvCxnSpPr>
          <p:nvPr/>
        </p:nvCxnSpPr>
        <p:spPr>
          <a:xfrm>
            <a:off x="4024271" y="1279780"/>
            <a:ext cx="0" cy="655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D3935C1D-E896-6A4D-55BE-00B85C7895EE}"/>
              </a:ext>
            </a:extLst>
          </p:cNvPr>
          <p:cNvCxnSpPr>
            <a:cxnSpLocks/>
          </p:cNvCxnSpPr>
          <p:nvPr/>
        </p:nvCxnSpPr>
        <p:spPr>
          <a:xfrm>
            <a:off x="4056985" y="4414914"/>
            <a:ext cx="0" cy="6753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E033D44-AE84-9376-FA82-75A9170C3178}"/>
              </a:ext>
            </a:extLst>
          </p:cNvPr>
          <p:cNvCxnSpPr>
            <a:cxnSpLocks/>
          </p:cNvCxnSpPr>
          <p:nvPr/>
        </p:nvCxnSpPr>
        <p:spPr>
          <a:xfrm>
            <a:off x="4046650" y="6020315"/>
            <a:ext cx="0" cy="637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732BC40-90F1-0DFF-8EB4-EF1E59715C9C}"/>
              </a:ext>
            </a:extLst>
          </p:cNvPr>
          <p:cNvCxnSpPr>
            <a:cxnSpLocks/>
          </p:cNvCxnSpPr>
          <p:nvPr/>
        </p:nvCxnSpPr>
        <p:spPr>
          <a:xfrm>
            <a:off x="4244900" y="7665841"/>
            <a:ext cx="0" cy="5589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657A9A-1939-5D99-973C-7A19ECC9F273}"/>
              </a:ext>
            </a:extLst>
          </p:cNvPr>
          <p:cNvCxnSpPr>
            <a:cxnSpLocks/>
          </p:cNvCxnSpPr>
          <p:nvPr/>
        </p:nvCxnSpPr>
        <p:spPr>
          <a:xfrm>
            <a:off x="3973579" y="9443826"/>
            <a:ext cx="0" cy="3563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05B293F-DC52-B657-4752-9D4837FF13AC}"/>
              </a:ext>
            </a:extLst>
          </p:cNvPr>
          <p:cNvCxnSpPr>
            <a:cxnSpLocks/>
          </p:cNvCxnSpPr>
          <p:nvPr/>
        </p:nvCxnSpPr>
        <p:spPr>
          <a:xfrm flipH="1">
            <a:off x="3996304" y="9427050"/>
            <a:ext cx="268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6723E47-8340-4CD7-BEEE-ED33D30E4C7C}"/>
              </a:ext>
            </a:extLst>
          </p:cNvPr>
          <p:cNvCxnSpPr>
            <a:cxnSpLocks/>
          </p:cNvCxnSpPr>
          <p:nvPr/>
        </p:nvCxnSpPr>
        <p:spPr>
          <a:xfrm flipH="1">
            <a:off x="4256901" y="7665841"/>
            <a:ext cx="2731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6B669C9-465A-213A-03DF-D0FDD524F702}"/>
              </a:ext>
            </a:extLst>
          </p:cNvPr>
          <p:cNvCxnSpPr>
            <a:cxnSpLocks/>
          </p:cNvCxnSpPr>
          <p:nvPr/>
        </p:nvCxnSpPr>
        <p:spPr>
          <a:xfrm flipH="1">
            <a:off x="3791737" y="6035346"/>
            <a:ext cx="2549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256A999-CB75-A4CB-B897-4208CA957BAF}"/>
              </a:ext>
            </a:extLst>
          </p:cNvPr>
          <p:cNvCxnSpPr>
            <a:cxnSpLocks/>
          </p:cNvCxnSpPr>
          <p:nvPr/>
        </p:nvCxnSpPr>
        <p:spPr>
          <a:xfrm flipH="1">
            <a:off x="3733639" y="4414914"/>
            <a:ext cx="3222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A6C59A7-19BF-711A-F43E-4E40D27DF494}"/>
              </a:ext>
            </a:extLst>
          </p:cNvPr>
          <p:cNvCxnSpPr>
            <a:cxnSpLocks/>
          </p:cNvCxnSpPr>
          <p:nvPr/>
        </p:nvCxnSpPr>
        <p:spPr>
          <a:xfrm flipH="1">
            <a:off x="3629027" y="3084369"/>
            <a:ext cx="3756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72CAF9F-4498-7E63-5408-68C15A5C581E}"/>
              </a:ext>
            </a:extLst>
          </p:cNvPr>
          <p:cNvCxnSpPr>
            <a:cxnSpLocks/>
          </p:cNvCxnSpPr>
          <p:nvPr/>
        </p:nvCxnSpPr>
        <p:spPr>
          <a:xfrm flipH="1">
            <a:off x="3435292" y="1288168"/>
            <a:ext cx="5794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2845824D-EE18-87D8-B850-58BFBD64EA46}"/>
              </a:ext>
            </a:extLst>
          </p:cNvPr>
          <p:cNvSpPr txBox="1"/>
          <p:nvPr/>
        </p:nvSpPr>
        <p:spPr>
          <a:xfrm>
            <a:off x="3544540" y="105306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B149D35-09A6-6E55-75CA-FFBD801FEE93}"/>
              </a:ext>
            </a:extLst>
          </p:cNvPr>
          <p:cNvSpPr txBox="1"/>
          <p:nvPr/>
        </p:nvSpPr>
        <p:spPr>
          <a:xfrm>
            <a:off x="3970264" y="142787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17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02D380-5247-500F-C927-E00D5CDA3089}"/>
              </a:ext>
            </a:extLst>
          </p:cNvPr>
          <p:cNvSpPr txBox="1"/>
          <p:nvPr/>
        </p:nvSpPr>
        <p:spPr>
          <a:xfrm>
            <a:off x="3938169" y="3125044"/>
            <a:ext cx="379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AFA363B-3A04-CB95-B2C4-C50E5E498D3C}"/>
              </a:ext>
            </a:extLst>
          </p:cNvPr>
          <p:cNvSpPr txBox="1"/>
          <p:nvPr/>
        </p:nvSpPr>
        <p:spPr>
          <a:xfrm>
            <a:off x="3656746" y="287145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845E539-D8CB-5E8F-F44D-F706D5D3CAF7}"/>
              </a:ext>
            </a:extLst>
          </p:cNvPr>
          <p:cNvSpPr txBox="1"/>
          <p:nvPr/>
        </p:nvSpPr>
        <p:spPr>
          <a:xfrm>
            <a:off x="3721918" y="420021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AB7D55D-2AD8-37BC-EC01-81C9A6C05E3E}"/>
              </a:ext>
            </a:extLst>
          </p:cNvPr>
          <p:cNvSpPr txBox="1"/>
          <p:nvPr/>
        </p:nvSpPr>
        <p:spPr>
          <a:xfrm>
            <a:off x="4004709" y="456715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5E004F3-298A-F714-1034-DB3BC61ECF54}"/>
              </a:ext>
            </a:extLst>
          </p:cNvPr>
          <p:cNvSpPr txBox="1"/>
          <p:nvPr/>
        </p:nvSpPr>
        <p:spPr>
          <a:xfrm>
            <a:off x="4002028" y="615879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AA5D0E5-BCA6-37A7-82AE-CC3300DE3E99}"/>
              </a:ext>
            </a:extLst>
          </p:cNvPr>
          <p:cNvSpPr txBox="1"/>
          <p:nvPr/>
        </p:nvSpPr>
        <p:spPr>
          <a:xfrm>
            <a:off x="3767462" y="5827662"/>
            <a:ext cx="335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A00979-61D3-24CE-CC12-DEDA88EAE644}"/>
              </a:ext>
            </a:extLst>
          </p:cNvPr>
          <p:cNvSpPr txBox="1"/>
          <p:nvPr/>
        </p:nvSpPr>
        <p:spPr>
          <a:xfrm>
            <a:off x="4275742" y="746250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9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CCFE96E-8AF0-C2BC-CAC7-B1FAA6119BAC}"/>
              </a:ext>
            </a:extLst>
          </p:cNvPr>
          <p:cNvSpPr txBox="1"/>
          <p:nvPr/>
        </p:nvSpPr>
        <p:spPr>
          <a:xfrm>
            <a:off x="3963371" y="775043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19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51AE6C7-22ED-9B58-8219-2D141E97CDF9}"/>
              </a:ext>
            </a:extLst>
          </p:cNvPr>
          <p:cNvSpPr txBox="1"/>
          <p:nvPr/>
        </p:nvSpPr>
        <p:spPr>
          <a:xfrm>
            <a:off x="3691770" y="944649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13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31EC803-2BF4-8B7F-4893-EFF885918048}"/>
              </a:ext>
            </a:extLst>
          </p:cNvPr>
          <p:cNvSpPr txBox="1"/>
          <p:nvPr/>
        </p:nvSpPr>
        <p:spPr>
          <a:xfrm>
            <a:off x="3973339" y="922076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667ECC0-8848-9052-3CE0-15EAE9204545}"/>
              </a:ext>
            </a:extLst>
          </p:cNvPr>
          <p:cNvCxnSpPr>
            <a:cxnSpLocks/>
          </p:cNvCxnSpPr>
          <p:nvPr/>
        </p:nvCxnSpPr>
        <p:spPr>
          <a:xfrm>
            <a:off x="7037179" y="3014556"/>
            <a:ext cx="0" cy="508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B2A26CD-E9FF-C235-38C7-60382FAAB966}"/>
              </a:ext>
            </a:extLst>
          </p:cNvPr>
          <p:cNvCxnSpPr>
            <a:cxnSpLocks/>
          </p:cNvCxnSpPr>
          <p:nvPr/>
        </p:nvCxnSpPr>
        <p:spPr>
          <a:xfrm>
            <a:off x="6930881" y="1689480"/>
            <a:ext cx="0" cy="2746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B1707991-62EF-633F-B160-B02DEB531D03}"/>
              </a:ext>
            </a:extLst>
          </p:cNvPr>
          <p:cNvCxnSpPr>
            <a:cxnSpLocks/>
          </p:cNvCxnSpPr>
          <p:nvPr/>
        </p:nvCxnSpPr>
        <p:spPr>
          <a:xfrm>
            <a:off x="6765515" y="5889510"/>
            <a:ext cx="1529" cy="7598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C8706E0-9766-684D-0E76-B17814BF0987}"/>
              </a:ext>
            </a:extLst>
          </p:cNvPr>
          <p:cNvCxnSpPr>
            <a:cxnSpLocks/>
          </p:cNvCxnSpPr>
          <p:nvPr/>
        </p:nvCxnSpPr>
        <p:spPr>
          <a:xfrm>
            <a:off x="6829288" y="7369474"/>
            <a:ext cx="0" cy="837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24ACC72B-0E4D-F4AF-1E86-F1D48D412748}"/>
              </a:ext>
            </a:extLst>
          </p:cNvPr>
          <p:cNvCxnSpPr>
            <a:cxnSpLocks/>
          </p:cNvCxnSpPr>
          <p:nvPr/>
        </p:nvCxnSpPr>
        <p:spPr>
          <a:xfrm>
            <a:off x="6815755" y="9101721"/>
            <a:ext cx="0" cy="6773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79CF2DE-CDC2-0178-D8DF-704480BBEB97}"/>
              </a:ext>
            </a:extLst>
          </p:cNvPr>
          <p:cNvCxnSpPr>
            <a:cxnSpLocks/>
          </p:cNvCxnSpPr>
          <p:nvPr/>
        </p:nvCxnSpPr>
        <p:spPr>
          <a:xfrm flipH="1">
            <a:off x="6478908" y="9104141"/>
            <a:ext cx="3327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DF3DB90-DA6D-8E5E-C5DB-ACF7E368EB89}"/>
              </a:ext>
            </a:extLst>
          </p:cNvPr>
          <p:cNvCxnSpPr>
            <a:cxnSpLocks/>
          </p:cNvCxnSpPr>
          <p:nvPr/>
        </p:nvCxnSpPr>
        <p:spPr>
          <a:xfrm flipH="1">
            <a:off x="6433760" y="7357174"/>
            <a:ext cx="394918" cy="4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D54EB56-2F38-7361-AB00-DB82D65F2E2D}"/>
              </a:ext>
            </a:extLst>
          </p:cNvPr>
          <p:cNvCxnSpPr>
            <a:cxnSpLocks/>
          </p:cNvCxnSpPr>
          <p:nvPr/>
        </p:nvCxnSpPr>
        <p:spPr>
          <a:xfrm flipH="1">
            <a:off x="6425560" y="5889510"/>
            <a:ext cx="339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C2259C-5E99-3053-C0F3-3E4D2AF5472D}"/>
              </a:ext>
            </a:extLst>
          </p:cNvPr>
          <p:cNvCxnSpPr>
            <a:cxnSpLocks/>
          </p:cNvCxnSpPr>
          <p:nvPr/>
        </p:nvCxnSpPr>
        <p:spPr>
          <a:xfrm flipH="1">
            <a:off x="7057981" y="3019156"/>
            <a:ext cx="3362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31E3680-4970-22AA-2829-EC251DD61688}"/>
              </a:ext>
            </a:extLst>
          </p:cNvPr>
          <p:cNvCxnSpPr>
            <a:cxnSpLocks/>
          </p:cNvCxnSpPr>
          <p:nvPr/>
        </p:nvCxnSpPr>
        <p:spPr>
          <a:xfrm flipH="1" flipV="1">
            <a:off x="6929259" y="1689405"/>
            <a:ext cx="226549" cy="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89BA948-6413-E3D9-1DB2-C9F2F9488B31}"/>
              </a:ext>
            </a:extLst>
          </p:cNvPr>
          <p:cNvSpPr txBox="1"/>
          <p:nvPr/>
        </p:nvSpPr>
        <p:spPr>
          <a:xfrm>
            <a:off x="6919497" y="147678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6CB0ECF-DEA3-CD91-5223-BF2ADFE82F99}"/>
              </a:ext>
            </a:extLst>
          </p:cNvPr>
          <p:cNvSpPr txBox="1"/>
          <p:nvPr/>
        </p:nvSpPr>
        <p:spPr>
          <a:xfrm>
            <a:off x="6742118" y="1714956"/>
            <a:ext cx="290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9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CBCF996-2721-D936-A870-5278F9006316}"/>
              </a:ext>
            </a:extLst>
          </p:cNvPr>
          <p:cNvSpPr txBox="1"/>
          <p:nvPr/>
        </p:nvSpPr>
        <p:spPr>
          <a:xfrm>
            <a:off x="6742118" y="312827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DD1A33E-7237-2D41-F609-18B6953827DE}"/>
              </a:ext>
            </a:extLst>
          </p:cNvPr>
          <p:cNvSpPr txBox="1"/>
          <p:nvPr/>
        </p:nvSpPr>
        <p:spPr>
          <a:xfrm>
            <a:off x="7056787" y="280707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35A704E-4BBD-A862-0594-CC44E79F1522}"/>
              </a:ext>
            </a:extLst>
          </p:cNvPr>
          <p:cNvSpPr txBox="1"/>
          <p:nvPr/>
        </p:nvSpPr>
        <p:spPr>
          <a:xfrm>
            <a:off x="6429299" y="567859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A1D684C-24CE-28A4-C92B-C78362F775ED}"/>
              </a:ext>
            </a:extLst>
          </p:cNvPr>
          <p:cNvSpPr txBox="1"/>
          <p:nvPr/>
        </p:nvSpPr>
        <p:spPr>
          <a:xfrm>
            <a:off x="6708242" y="611326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23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048348-BA49-6570-72F6-BA8A8EB42D22}"/>
              </a:ext>
            </a:extLst>
          </p:cNvPr>
          <p:cNvSpPr txBox="1"/>
          <p:nvPr/>
        </p:nvSpPr>
        <p:spPr>
          <a:xfrm>
            <a:off x="6765515" y="751082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25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A4E4F20-48EB-7453-BCB0-C6A09451072B}"/>
              </a:ext>
            </a:extLst>
          </p:cNvPr>
          <p:cNvSpPr txBox="1"/>
          <p:nvPr/>
        </p:nvSpPr>
        <p:spPr>
          <a:xfrm>
            <a:off x="6453840" y="713687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F9AF49-8CD6-B19E-3F44-C56CBBAC80D9}"/>
              </a:ext>
            </a:extLst>
          </p:cNvPr>
          <p:cNvSpPr txBox="1"/>
          <p:nvPr/>
        </p:nvSpPr>
        <p:spPr>
          <a:xfrm>
            <a:off x="6478908" y="888439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4BDA15A-C07C-35EF-D380-674695A32A59}"/>
              </a:ext>
            </a:extLst>
          </p:cNvPr>
          <p:cNvSpPr txBox="1"/>
          <p:nvPr/>
        </p:nvSpPr>
        <p:spPr>
          <a:xfrm>
            <a:off x="6815755" y="9286343"/>
            <a:ext cx="332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A529FE-F8C4-FD3B-F36A-473E2EE25E3F}"/>
              </a:ext>
            </a:extLst>
          </p:cNvPr>
          <p:cNvSpPr/>
          <p:nvPr/>
        </p:nvSpPr>
        <p:spPr>
          <a:xfrm>
            <a:off x="1306463" y="131002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6496F-6406-4629-1507-869E8F292851}"/>
              </a:ext>
            </a:extLst>
          </p:cNvPr>
          <p:cNvSpPr/>
          <p:nvPr/>
        </p:nvSpPr>
        <p:spPr>
          <a:xfrm>
            <a:off x="1287285" y="278239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5A8CCC-8B41-7DD5-7255-701242BEB459}"/>
              </a:ext>
            </a:extLst>
          </p:cNvPr>
          <p:cNvSpPr/>
          <p:nvPr/>
        </p:nvSpPr>
        <p:spPr>
          <a:xfrm>
            <a:off x="1378407" y="457215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664F3F9-0D82-5465-C045-BC42587CA15F}"/>
              </a:ext>
            </a:extLst>
          </p:cNvPr>
          <p:cNvSpPr/>
          <p:nvPr/>
        </p:nvSpPr>
        <p:spPr>
          <a:xfrm>
            <a:off x="1217228" y="59566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0A2463-5239-CE7D-E7C9-2C6BF0640BAF}"/>
              </a:ext>
            </a:extLst>
          </p:cNvPr>
          <p:cNvSpPr/>
          <p:nvPr/>
        </p:nvSpPr>
        <p:spPr>
          <a:xfrm>
            <a:off x="1313395" y="77541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1A8BEA-3DC8-8DAF-95A9-8D7377F31098}"/>
              </a:ext>
            </a:extLst>
          </p:cNvPr>
          <p:cNvSpPr/>
          <p:nvPr/>
        </p:nvSpPr>
        <p:spPr>
          <a:xfrm>
            <a:off x="1237918" y="923383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697A14-579B-5633-CD51-5DCAD4DD319D}"/>
              </a:ext>
            </a:extLst>
          </p:cNvPr>
          <p:cNvSpPr/>
          <p:nvPr/>
        </p:nvSpPr>
        <p:spPr>
          <a:xfrm>
            <a:off x="4000292" y="1268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A6FAE5-2A45-DC7D-7EAD-2CB05C6494C1}"/>
              </a:ext>
            </a:extLst>
          </p:cNvPr>
          <p:cNvSpPr/>
          <p:nvPr/>
        </p:nvSpPr>
        <p:spPr>
          <a:xfrm>
            <a:off x="3982339" y="30705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B9B24CB-3F29-93C9-8E95-FBE7125449A9}"/>
              </a:ext>
            </a:extLst>
          </p:cNvPr>
          <p:cNvSpPr/>
          <p:nvPr/>
        </p:nvSpPr>
        <p:spPr>
          <a:xfrm>
            <a:off x="4029907" y="439230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DC24404-69D9-CE6A-02C7-209D829AD16D}"/>
              </a:ext>
            </a:extLst>
          </p:cNvPr>
          <p:cNvSpPr/>
          <p:nvPr/>
        </p:nvSpPr>
        <p:spPr>
          <a:xfrm>
            <a:off x="4023790" y="60124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F3930E5-92D9-F2CB-0238-B80C923D728B}"/>
              </a:ext>
            </a:extLst>
          </p:cNvPr>
          <p:cNvSpPr/>
          <p:nvPr/>
        </p:nvSpPr>
        <p:spPr>
          <a:xfrm>
            <a:off x="4225118" y="765136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EB3E945-6B09-A73C-017B-D74CDB98EBE2}"/>
              </a:ext>
            </a:extLst>
          </p:cNvPr>
          <p:cNvSpPr/>
          <p:nvPr/>
        </p:nvSpPr>
        <p:spPr>
          <a:xfrm>
            <a:off x="3951598" y="93999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66A82A5-CA6D-E25D-2424-AE42AF3502DC}"/>
              </a:ext>
            </a:extLst>
          </p:cNvPr>
          <p:cNvSpPr/>
          <p:nvPr/>
        </p:nvSpPr>
        <p:spPr>
          <a:xfrm>
            <a:off x="6910593" y="167077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9C8E5615-435F-4768-5790-F2D71A72E0E3}"/>
              </a:ext>
            </a:extLst>
          </p:cNvPr>
          <p:cNvSpPr/>
          <p:nvPr/>
        </p:nvSpPr>
        <p:spPr>
          <a:xfrm>
            <a:off x="7015000" y="300225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2944D1C-3E38-AE9B-DB9F-C6D171B34772}"/>
              </a:ext>
            </a:extLst>
          </p:cNvPr>
          <p:cNvSpPr/>
          <p:nvPr/>
        </p:nvSpPr>
        <p:spPr>
          <a:xfrm>
            <a:off x="6743417" y="586801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89C283A-6CB2-9612-7DFB-FB917F0BDF4C}"/>
              </a:ext>
            </a:extLst>
          </p:cNvPr>
          <p:cNvSpPr/>
          <p:nvPr/>
        </p:nvSpPr>
        <p:spPr>
          <a:xfrm>
            <a:off x="6806124" y="73343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E73355C-7831-70D7-D5CF-EAD647553B5D}"/>
              </a:ext>
            </a:extLst>
          </p:cNvPr>
          <p:cNvSpPr/>
          <p:nvPr/>
        </p:nvSpPr>
        <p:spPr>
          <a:xfrm>
            <a:off x="6789837" y="907886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logo of a golf player&#10;&#10;AI-generated content may be incorrect.">
            <a:extLst>
              <a:ext uri="{FF2B5EF4-FFF2-40B4-BE49-F238E27FC236}">
                <a16:creationId xmlns:a16="http://schemas.microsoft.com/office/drawing/2014/main" id="{1A9A2587-23C8-9BF4-6412-0D4683E59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587" y="54766"/>
            <a:ext cx="658725" cy="439150"/>
          </a:xfrm>
          <a:prstGeom prst="rect">
            <a:avLst/>
          </a:prstGeom>
        </p:spPr>
      </p:pic>
      <p:pic>
        <p:nvPicPr>
          <p:cNvPr id="3" name="Picture 2" descr="A red and white logo&#10;&#10;AI-generated content may be incorrect.">
            <a:extLst>
              <a:ext uri="{FF2B5EF4-FFF2-40B4-BE49-F238E27FC236}">
                <a16:creationId xmlns:a16="http://schemas.microsoft.com/office/drawing/2014/main" id="{E989F07E-0169-4BEE-AFF0-E71BD75BF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950" y="29156"/>
            <a:ext cx="571132" cy="57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7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6d0bd9-6dec-40d0-a502-52bf265a9c88">
      <Terms xmlns="http://schemas.microsoft.com/office/infopath/2007/PartnerControls"/>
    </lcf76f155ced4ddcb4097134ff3c332f>
    <TaxCatchAll xmlns="86cb614f-0c9e-4d29-93ec-09c9c32c216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55AFB60797B40BA136F2C3616E63F" ma:contentTypeVersion="14" ma:contentTypeDescription="Create a new document." ma:contentTypeScope="" ma:versionID="d53034ab2f90f7fd7204580dbcc02f16">
  <xsd:schema xmlns:xsd="http://www.w3.org/2001/XMLSchema" xmlns:xs="http://www.w3.org/2001/XMLSchema" xmlns:p="http://schemas.microsoft.com/office/2006/metadata/properties" xmlns:ns2="366d0bd9-6dec-40d0-a502-52bf265a9c88" xmlns:ns3="86cb614f-0c9e-4d29-93ec-09c9c32c216a" targetNamespace="http://schemas.microsoft.com/office/2006/metadata/properties" ma:root="true" ma:fieldsID="d8036976e2e0150a3e6f566e37f4303a" ns2:_="" ns3:_="">
    <xsd:import namespace="366d0bd9-6dec-40d0-a502-52bf265a9c88"/>
    <xsd:import namespace="86cb614f-0c9e-4d29-93ec-09c9c32c21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d0bd9-6dec-40d0-a502-52bf265a9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b5b0fbc-811f-4f81-a89c-2ebc5a309e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b614f-0c9e-4d29-93ec-09c9c32c216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97c9d19-f8a4-4f9f-a2f5-b1d99c64bf6d}" ma:internalName="TaxCatchAll" ma:showField="CatchAllData" ma:web="86cb614f-0c9e-4d29-93ec-09c9c32c21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43BC0-0102-4492-A6A3-33C1FBD5C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9ECE2B-E4E2-448C-B51C-6115A9AA84BE}">
  <ds:schemaRefs>
    <ds:schemaRef ds:uri="366d0bd9-6dec-40d0-a502-52bf265a9c88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cb614f-0c9e-4d29-93ec-09c9c32c216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A831A2-12CC-4261-97F4-7CCE00DEA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6d0bd9-6dec-40d0-a502-52bf265a9c88"/>
    <ds:schemaRef ds:uri="86cb614f-0c9e-4d29-93ec-09c9c32c21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1487</TotalTime>
  <Words>37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Russell Budd</dc:creator>
  <cp:lastModifiedBy>Pato Monchietti</cp:lastModifiedBy>
  <cp:revision>19</cp:revision>
  <cp:lastPrinted>2025-08-01T20:04:08Z</cp:lastPrinted>
  <dcterms:created xsi:type="dcterms:W3CDTF">2025-07-09T19:31:52Z</dcterms:created>
  <dcterms:modified xsi:type="dcterms:W3CDTF">2025-08-05T17:43:55Z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0x010100D4855AFB60797B40BA136F2C3616E63F</vt:lpwstr>
  </property>
  <property fmtid="{D5CDD505-2E9C-101B-9397-08002B2CF9AE}" pid="3" name="MediaServiceImageTags">
    <vt:lpwstr/>
  </property>
</Properties>
</file>